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63" r:id="rId8"/>
    <p:sldId id="259" r:id="rId9"/>
    <p:sldId id="26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Henrique ." userId="fb9ee625ccaf32c9" providerId="LiveId" clId="{84921331-EEED-4998-B925-C4FDA7595B84}"/>
    <pc:docChg chg="undo custSel addSld delSld modSld sldOrd">
      <pc:chgData name="Pedro Henrique ." userId="fb9ee625ccaf32c9" providerId="LiveId" clId="{84921331-EEED-4998-B925-C4FDA7595B84}" dt="2023-04-18T20:23:44.250" v="342" actId="1076"/>
      <pc:docMkLst>
        <pc:docMk/>
      </pc:docMkLst>
      <pc:sldChg chg="modSp mod">
        <pc:chgData name="Pedro Henrique ." userId="fb9ee625ccaf32c9" providerId="LiveId" clId="{84921331-EEED-4998-B925-C4FDA7595B84}" dt="2023-04-18T20:10:24.174" v="132" actId="27636"/>
        <pc:sldMkLst>
          <pc:docMk/>
          <pc:sldMk cId="1353754127" sldId="256"/>
        </pc:sldMkLst>
        <pc:spChg chg="mod">
          <ac:chgData name="Pedro Henrique ." userId="fb9ee625ccaf32c9" providerId="LiveId" clId="{84921331-EEED-4998-B925-C4FDA7595B84}" dt="2023-04-18T20:10:24.174" v="132" actId="27636"/>
          <ac:spMkLst>
            <pc:docMk/>
            <pc:sldMk cId="1353754127" sldId="256"/>
            <ac:spMk id="3" creationId="{694130D2-636D-D4A9-9951-C06D22BBC937}"/>
          </ac:spMkLst>
        </pc:spChg>
      </pc:sldChg>
      <pc:sldChg chg="addSp delSp modSp mod">
        <pc:chgData name="Pedro Henrique ." userId="fb9ee625ccaf32c9" providerId="LiveId" clId="{84921331-EEED-4998-B925-C4FDA7595B84}" dt="2023-04-18T20:23:44.250" v="342" actId="1076"/>
        <pc:sldMkLst>
          <pc:docMk/>
          <pc:sldMk cId="779599101" sldId="259"/>
        </pc:sldMkLst>
        <pc:picChg chg="del">
          <ac:chgData name="Pedro Henrique ." userId="fb9ee625ccaf32c9" providerId="LiveId" clId="{84921331-EEED-4998-B925-C4FDA7595B84}" dt="2023-04-18T20:21:46.742" v="335" actId="478"/>
          <ac:picMkLst>
            <pc:docMk/>
            <pc:sldMk cId="779599101" sldId="259"/>
            <ac:picMk id="6" creationId="{CE57FBC8-66E2-6B9E-3BDD-741C447DED9F}"/>
          </ac:picMkLst>
        </pc:picChg>
        <pc:picChg chg="add mod">
          <ac:chgData name="Pedro Henrique ." userId="fb9ee625ccaf32c9" providerId="LiveId" clId="{84921331-EEED-4998-B925-C4FDA7595B84}" dt="2023-04-18T20:23:44.250" v="342" actId="1076"/>
          <ac:picMkLst>
            <pc:docMk/>
            <pc:sldMk cId="779599101" sldId="259"/>
            <ac:picMk id="7" creationId="{D9E1DDE7-4695-C09A-033D-45247722FB0E}"/>
          </ac:picMkLst>
        </pc:picChg>
      </pc:sldChg>
      <pc:sldChg chg="addSp modSp mod ord">
        <pc:chgData name="Pedro Henrique ." userId="fb9ee625ccaf32c9" providerId="LiveId" clId="{84921331-EEED-4998-B925-C4FDA7595B84}" dt="2023-04-18T20:18:40.925" v="333" actId="1076"/>
        <pc:sldMkLst>
          <pc:docMk/>
          <pc:sldMk cId="315640859" sldId="263"/>
        </pc:sldMkLst>
        <pc:spChg chg="add mod">
          <ac:chgData name="Pedro Henrique ." userId="fb9ee625ccaf32c9" providerId="LiveId" clId="{84921331-EEED-4998-B925-C4FDA7595B84}" dt="2023-04-18T20:18:38.726" v="332" actId="1076"/>
          <ac:spMkLst>
            <pc:docMk/>
            <pc:sldMk cId="315640859" sldId="263"/>
            <ac:spMk id="5" creationId="{5F688C5E-EB65-7843-E299-2CED0D32FA6A}"/>
          </ac:spMkLst>
        </pc:spChg>
        <pc:picChg chg="mod">
          <ac:chgData name="Pedro Henrique ." userId="fb9ee625ccaf32c9" providerId="LiveId" clId="{84921331-EEED-4998-B925-C4FDA7595B84}" dt="2023-04-18T20:17:17.367" v="144" actId="1076"/>
          <ac:picMkLst>
            <pc:docMk/>
            <pc:sldMk cId="315640859" sldId="263"/>
            <ac:picMk id="4" creationId="{BB32B7DD-A5A5-82D2-A32B-16BE4753AD68}"/>
          </ac:picMkLst>
        </pc:picChg>
        <pc:picChg chg="mod">
          <ac:chgData name="Pedro Henrique ." userId="fb9ee625ccaf32c9" providerId="LiveId" clId="{84921331-EEED-4998-B925-C4FDA7595B84}" dt="2023-04-18T20:18:40.925" v="333" actId="1076"/>
          <ac:picMkLst>
            <pc:docMk/>
            <pc:sldMk cId="315640859" sldId="263"/>
            <ac:picMk id="6" creationId="{D1FDE0CC-9472-20DA-DD80-210A8D407575}"/>
          </ac:picMkLst>
        </pc:picChg>
      </pc:sldChg>
      <pc:sldChg chg="add del">
        <pc:chgData name="Pedro Henrique ." userId="fb9ee625ccaf32c9" providerId="LiveId" clId="{84921331-EEED-4998-B925-C4FDA7595B84}" dt="2023-04-18T20:09:48.186" v="71" actId="47"/>
        <pc:sldMkLst>
          <pc:docMk/>
          <pc:sldMk cId="1655217682" sldId="265"/>
        </pc:sldMkLst>
      </pc:sldChg>
      <pc:sldChg chg="addSp delSp modSp add mod">
        <pc:chgData name="Pedro Henrique ." userId="fb9ee625ccaf32c9" providerId="LiveId" clId="{84921331-EEED-4998-B925-C4FDA7595B84}" dt="2023-04-18T20:00:05.910" v="70" actId="1076"/>
        <pc:sldMkLst>
          <pc:docMk/>
          <pc:sldMk cId="3218881526" sldId="266"/>
        </pc:sldMkLst>
        <pc:picChg chg="del">
          <ac:chgData name="Pedro Henrique ." userId="fb9ee625ccaf32c9" providerId="LiveId" clId="{84921331-EEED-4998-B925-C4FDA7595B84}" dt="2023-04-18T19:51:14.109" v="52" actId="478"/>
          <ac:picMkLst>
            <pc:docMk/>
            <pc:sldMk cId="3218881526" sldId="266"/>
            <ac:picMk id="6" creationId="{46821ADA-AEB2-A982-19CA-2117F55FDC41}"/>
          </ac:picMkLst>
        </pc:picChg>
        <pc:picChg chg="add mod">
          <ac:chgData name="Pedro Henrique ." userId="fb9ee625ccaf32c9" providerId="LiveId" clId="{84921331-EEED-4998-B925-C4FDA7595B84}" dt="2023-04-18T20:00:05.910" v="70" actId="1076"/>
          <ac:picMkLst>
            <pc:docMk/>
            <pc:sldMk cId="3218881526" sldId="266"/>
            <ac:picMk id="7" creationId="{09D1094A-3EA6-E6A1-E066-5A9D3D4BFEF8}"/>
          </ac:picMkLst>
        </pc:picChg>
      </pc:sldChg>
      <pc:sldChg chg="addSp delSp modSp add mod">
        <pc:chgData name="Pedro Henrique ." userId="fb9ee625ccaf32c9" providerId="LiveId" clId="{84921331-EEED-4998-B925-C4FDA7595B84}" dt="2023-04-18T19:59:50.168" v="68" actId="1076"/>
        <pc:sldMkLst>
          <pc:docMk/>
          <pc:sldMk cId="1732408962" sldId="267"/>
        </pc:sldMkLst>
        <pc:picChg chg="add mod">
          <ac:chgData name="Pedro Henrique ." userId="fb9ee625ccaf32c9" providerId="LiveId" clId="{84921331-EEED-4998-B925-C4FDA7595B84}" dt="2023-04-18T19:59:50.168" v="68" actId="1076"/>
          <ac:picMkLst>
            <pc:docMk/>
            <pc:sldMk cId="1732408962" sldId="267"/>
            <ac:picMk id="6" creationId="{43176B86-8B16-DD49-D523-328EE18B8C85}"/>
          </ac:picMkLst>
        </pc:picChg>
        <pc:picChg chg="del">
          <ac:chgData name="Pedro Henrique ." userId="fb9ee625ccaf32c9" providerId="LiveId" clId="{84921331-EEED-4998-B925-C4FDA7595B84}" dt="2023-04-18T19:59:07.820" v="59" actId="478"/>
          <ac:picMkLst>
            <pc:docMk/>
            <pc:sldMk cId="1732408962" sldId="267"/>
            <ac:picMk id="7" creationId="{B50FA321-8BD5-1522-806F-390596337FA0}"/>
          </ac:picMkLst>
        </pc:picChg>
      </pc:sldChg>
      <pc:sldChg chg="add">
        <pc:chgData name="Pedro Henrique ." userId="fb9ee625ccaf32c9" providerId="LiveId" clId="{84921331-EEED-4998-B925-C4FDA7595B84}" dt="2023-04-18T20:10:44.038" v="133" actId="2890"/>
        <pc:sldMkLst>
          <pc:docMk/>
          <pc:sldMk cId="2977145137" sldId="268"/>
        </pc:sldMkLst>
      </pc:sldChg>
      <pc:sldChg chg="add">
        <pc:chgData name="Pedro Henrique ." userId="fb9ee625ccaf32c9" providerId="LiveId" clId="{84921331-EEED-4998-B925-C4FDA7595B84}" dt="2023-04-18T20:21:40.083" v="334" actId="2890"/>
        <pc:sldMkLst>
          <pc:docMk/>
          <pc:sldMk cId="3948288342" sldId="269"/>
        </pc:sldMkLst>
      </pc:sldChg>
    </pc:docChg>
  </pc:docChgLst>
  <pc:docChgLst>
    <pc:chgData name="Pedro Henrique ." userId="fb9ee625ccaf32c9" providerId="LiveId" clId="{B7100925-3AFA-4AAB-B116-2E767766DE44}"/>
    <pc:docChg chg="modSld">
      <pc:chgData name="Pedro Henrique ." userId="fb9ee625ccaf32c9" providerId="LiveId" clId="{B7100925-3AFA-4AAB-B116-2E767766DE44}" dt="2023-06-16T12:13:20.659" v="8" actId="20577"/>
      <pc:docMkLst>
        <pc:docMk/>
      </pc:docMkLst>
      <pc:sldChg chg="modSp mod">
        <pc:chgData name="Pedro Henrique ." userId="fb9ee625ccaf32c9" providerId="LiveId" clId="{B7100925-3AFA-4AAB-B116-2E767766DE44}" dt="2023-06-16T12:13:20.659" v="8" actId="20577"/>
        <pc:sldMkLst>
          <pc:docMk/>
          <pc:sldMk cId="729915505" sldId="264"/>
        </pc:sldMkLst>
        <pc:spChg chg="mod">
          <ac:chgData name="Pedro Henrique ." userId="fb9ee625ccaf32c9" providerId="LiveId" clId="{B7100925-3AFA-4AAB-B116-2E767766DE44}" dt="2023-06-16T12:13:20.659" v="8" actId="20577"/>
          <ac:spMkLst>
            <pc:docMk/>
            <pc:sldMk cId="729915505" sldId="264"/>
            <ac:spMk id="5" creationId="{43BDF153-B25C-B445-5E48-A173AEAD1C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4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4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0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3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9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6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2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9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solidFill>
                  <a:srgbClr val="FFFFFF"/>
                </a:solidFill>
              </a:rPr>
              <a:t>Área com pesqueiro ativo a venda em Fazenda Rio Grande na região metropolitana de Curitiba.</a:t>
            </a:r>
          </a:p>
          <a:p>
            <a:endParaRPr lang="pt-B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FFFFFF"/>
                </a:solidFill>
              </a:rPr>
              <a:t>Área total de 92.000 metros quadrados, sendo 20% reservado a preservação ambiental.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FFFFFF"/>
                </a:solidFill>
              </a:rPr>
              <a:t>6 tanques grandes ativos com uma média de 1.5 metros de profundidade.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FFFFFF"/>
                </a:solidFill>
              </a:rPr>
              <a:t>Contém um triplex com aproximadamente 400m2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FFFFFF"/>
                </a:solidFill>
              </a:rPr>
              <a:t>30 minutos da região central de Curitiba.</a:t>
            </a:r>
          </a:p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5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ago com árvores em volta&#10;&#10;Descrição gerada automaticamente">
            <a:extLst>
              <a:ext uri="{FF2B5EF4-FFF2-40B4-BE49-F238E27FC236}">
                <a16:creationId xmlns:a16="http://schemas.microsoft.com/office/drawing/2014/main" id="{69E8FC6D-CD6D-6B7A-179E-F44C7B25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0" y="2738762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Lago com terra e água ao fundo&#10;&#10;Descrição gerada automaticamente">
            <a:extLst>
              <a:ext uri="{FF2B5EF4-FFF2-40B4-BE49-F238E27FC236}">
                <a16:creationId xmlns:a16="http://schemas.microsoft.com/office/drawing/2014/main" id="{0D02B83D-3896-780B-F06F-D7F87ADD1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41" y="2666835"/>
            <a:ext cx="5778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Vista panorâmica do rio passando em frente a praia&#10;&#10;Descrição gerada automaticamente">
            <a:extLst>
              <a:ext uri="{FF2B5EF4-FFF2-40B4-BE49-F238E27FC236}">
                <a16:creationId xmlns:a16="http://schemas.microsoft.com/office/drawing/2014/main" id="{B87E1D8C-2617-96D6-294D-E6C6DC6E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4" y="2750038"/>
            <a:ext cx="62653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43BDF153-B25C-B445-5E48-A173AEAD1CD8}"/>
              </a:ext>
            </a:extLst>
          </p:cNvPr>
          <p:cNvSpPr txBox="1">
            <a:spLocks/>
          </p:cNvSpPr>
          <p:nvPr/>
        </p:nvSpPr>
        <p:spPr>
          <a:xfrm>
            <a:off x="4538098" y="3134373"/>
            <a:ext cx="6927072" cy="2739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>
                <a:solidFill>
                  <a:srgbClr val="FFFFFF"/>
                </a:solidFill>
              </a:rPr>
              <a:t>Valor: R$6.700.000,00 (R$73/m²)</a:t>
            </a:r>
          </a:p>
          <a:p>
            <a:pPr algn="r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D132A6E-1F22-EB13-9661-91CF7E8942A1}"/>
              </a:ext>
            </a:extLst>
          </p:cNvPr>
          <p:cNvSpPr txBox="1">
            <a:spLocks/>
          </p:cNvSpPr>
          <p:nvPr/>
        </p:nvSpPr>
        <p:spPr>
          <a:xfrm>
            <a:off x="6156410" y="3692772"/>
            <a:ext cx="5308758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FFFFFF"/>
                </a:solidFill>
              </a:rPr>
              <a:t>Analisa proposta com imóveis como parte do pagamento. </a:t>
            </a:r>
          </a:p>
          <a:p>
            <a:endParaRPr lang="pt-BR" sz="2000" dirty="0">
              <a:solidFill>
                <a:srgbClr val="FFFFFF"/>
              </a:solidFill>
            </a:endParaRPr>
          </a:p>
          <a:p>
            <a:r>
              <a:rPr lang="pt-BR" sz="2000" dirty="0">
                <a:solidFill>
                  <a:srgbClr val="FFFFFF"/>
                </a:solidFill>
              </a:rPr>
              <a:t>Contato: Pedro Henrique (41) 98853-8520</a:t>
            </a: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Uma imagem contendo mesa, verde&#10;&#10;Descrição gerada automaticamente">
            <a:extLst>
              <a:ext uri="{FF2B5EF4-FFF2-40B4-BE49-F238E27FC236}">
                <a16:creationId xmlns:a16="http://schemas.microsoft.com/office/drawing/2014/main" id="{46821ADA-AEB2-A982-19CA-2117F55FD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41" y="2012470"/>
            <a:ext cx="4892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09D1094A-3EA6-E6A1-E066-5A9D3D4BF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30102"/>
            <a:ext cx="4616695" cy="46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B50FA321-8BD5-1522-806F-390596337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65" y="1855470"/>
            <a:ext cx="499872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43176B86-8B16-DD49-D523-328EE18B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67" y="1990725"/>
            <a:ext cx="4220104" cy="42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43176B86-8B16-DD49-D523-328EE18B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67" y="1990725"/>
            <a:ext cx="4220104" cy="42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Rio com árvores ao fundo&#10;&#10;Descrição gerada automaticamente">
            <a:extLst>
              <a:ext uri="{FF2B5EF4-FFF2-40B4-BE49-F238E27FC236}">
                <a16:creationId xmlns:a16="http://schemas.microsoft.com/office/drawing/2014/main" id="{D1FDE0CC-9472-20DA-DD80-210A8D407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4" y="2221664"/>
            <a:ext cx="5947833" cy="2676525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5F688C5E-EB65-7843-E299-2CED0D32FA6A}"/>
              </a:ext>
            </a:extLst>
          </p:cNvPr>
          <p:cNvSpPr txBox="1">
            <a:spLocks/>
          </p:cNvSpPr>
          <p:nvPr/>
        </p:nvSpPr>
        <p:spPr>
          <a:xfrm>
            <a:off x="6167809" y="5173068"/>
            <a:ext cx="5947832" cy="140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FFFFFF"/>
                </a:solidFill>
              </a:rPr>
              <a:t>Rio que passa na propriedade, água muito limpa. É usado para captação de água da Sanepar um pouco antes da propriedade.</a:t>
            </a:r>
          </a:p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D9E1DDE7-4695-C09A-033D-45247722F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85949"/>
            <a:ext cx="4542453" cy="45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C4440-8C11-4E3A-9756-5BFDA56C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ma birosca com cores marrom e azul-piscina">
            <a:extLst>
              <a:ext uri="{FF2B5EF4-FFF2-40B4-BE49-F238E27FC236}">
                <a16:creationId xmlns:a16="http://schemas.microsoft.com/office/drawing/2014/main" id="{BB32B7DD-A5A5-82D2-A32B-16BE4753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92" b="162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F4103A-AFA1-8C79-B36B-2092865D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Pesqueiro em fazenda rio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130D2-636D-D4A9-9951-C06D22BB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Campo com grama&#10;&#10;Descrição gerada automaticamente">
            <a:extLst>
              <a:ext uri="{FF2B5EF4-FFF2-40B4-BE49-F238E27FC236}">
                <a16:creationId xmlns:a16="http://schemas.microsoft.com/office/drawing/2014/main" id="{CE57FBC8-66E2-6B9E-3BDD-741C447DE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4" y="2575700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8834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176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Univers</vt:lpstr>
      <vt:lpstr>GradientVTI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  <vt:lpstr>Pesqueiro em fazenda rio grande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Pesqueiro em fazenda rio grande</dc:title>
  <dc:creator>Pedro Henrique .</dc:creator>
  <cp:lastModifiedBy>Pedro Henrique .</cp:lastModifiedBy>
  <cp:revision>1</cp:revision>
  <dcterms:created xsi:type="dcterms:W3CDTF">2023-04-17T12:05:29Z</dcterms:created>
  <dcterms:modified xsi:type="dcterms:W3CDTF">2023-06-16T12:13:28Z</dcterms:modified>
</cp:coreProperties>
</file>